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3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5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9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9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9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3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385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199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2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6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93AC8-E5A2-4072-B142-3D5780EB1270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8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xternal.ak.fbcdn.net/safe_image.php?d=AQDAFu_92-U9lpIW&amp;w=720&amp;h=480&amp;url=http%3A%2F%2Fupload.wikimedia.org%2Fwikipedia%2Fcommons%2Fthumb%2F9%2F9c%2FBandera_de_Benalm%25C3%25A1dena.svg%2F720px-Bandera_de_Benalm%25C3%25A1dena.svg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19200"/>
            <a:ext cx="6858000" cy="4572000"/>
          </a:xfrm>
          <a:prstGeom prst="ellipse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# 73: </a:t>
            </a:r>
            <a:r>
              <a:rPr lang="en-US" b="1" dirty="0" smtClean="0"/>
              <a:t>Costa del Sol, </a:t>
            </a:r>
            <a:r>
              <a:rPr lang="en-US" b="1" dirty="0" err="1" smtClean="0"/>
              <a:t>Espa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ñ</a:t>
            </a:r>
            <a:r>
              <a:rPr lang="en-US" b="1" dirty="0" smtClean="0"/>
              <a:t>a.</a:t>
            </a:r>
          </a:p>
          <a:p>
            <a:pPr marL="0" indent="0">
              <a:buFont typeface="Arial" pitchFamily="34" charset="0"/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Actividades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Mirar el DVD: </a:t>
            </a:r>
            <a:r>
              <a:rPr lang="es-ES_tradnl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Costa del Sol</a:t>
            </a:r>
            <a:endPara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active notes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video</a:t>
            </a:r>
            <a:r>
              <a:rPr lang="es-ES_tradnl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es-ES_tradnl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Arial" pitchFamily="34" charset="0"/>
              <a:buNone/>
            </a:pP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 # 73:</a:t>
            </a:r>
          </a:p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up La Costa del Sol España and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least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interesting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facts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found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¡EN ESPAÑOL!</a:t>
            </a:r>
          </a:p>
          <a:p>
            <a:endPara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Arial" pitchFamily="34" charset="0"/>
              <a:buNone/>
            </a:pPr>
            <a:endParaRPr lang="en-US" b="1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Me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llamo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__________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Clase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7il</a:t>
            </a:r>
            <a:b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La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fecha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es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el 22 de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abril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del 2013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88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59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 Clase 7il La fecha es el 22 de abril del 2013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3</cp:revision>
  <dcterms:created xsi:type="dcterms:W3CDTF">2013-04-22T13:50:34Z</dcterms:created>
  <dcterms:modified xsi:type="dcterms:W3CDTF">2013-04-22T14:26:04Z</dcterms:modified>
</cp:coreProperties>
</file>